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782097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084" y="37338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problems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324636" y="5105400"/>
            <a:ext cx="653104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size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are (in </a:t>
            </a:r>
            <a:r>
              <a:rPr lang="fr-FR" sz="2800" dirty="0" err="1" smtClean="0">
                <a:latin typeface="Kristen ITC" pitchFamily="66" charset="0"/>
              </a:rPr>
              <a:t>European</a:t>
            </a:r>
            <a:r>
              <a:rPr lang="fr-FR" sz="2800" dirty="0" smtClean="0">
                <a:latin typeface="Kristen ITC" pitchFamily="66" charset="0"/>
              </a:rPr>
              <a:t> sizes!)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2011-10-17T17:33:38Z</dcterms:modified>
</cp:coreProperties>
</file>